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4" r:id="rId27"/>
    <p:sldId id="375" r:id="rId28"/>
    <p:sldId id="376" r:id="rId29"/>
    <p:sldId id="378" r:id="rId30"/>
    <p:sldId id="393" r:id="rId31"/>
    <p:sldId id="373" r:id="rId32"/>
    <p:sldId id="283" r:id="rId33"/>
    <p:sldId id="425" r:id="rId34"/>
    <p:sldId id="426" r:id="rId35"/>
    <p:sldId id="397" r:id="rId36"/>
    <p:sldId id="276" r:id="rId37"/>
    <p:sldId id="362" r:id="rId38"/>
    <p:sldId id="423" r:id="rId39"/>
    <p:sldId id="424" r:id="rId40"/>
    <p:sldId id="395" r:id="rId41"/>
    <p:sldId id="417" r:id="rId42"/>
    <p:sldId id="418" r:id="rId43"/>
    <p:sldId id="429" r:id="rId44"/>
    <p:sldId id="430" r:id="rId45"/>
    <p:sldId id="421" r:id="rId46"/>
    <p:sldId id="282" r:id="rId47"/>
    <p:sldId id="367" r:id="rId48"/>
    <p:sldId id="427" r:id="rId49"/>
    <p:sldId id="428" r:id="rId50"/>
    <p:sldId id="422" r:id="rId51"/>
    <p:sldId id="285" r:id="rId52"/>
    <p:sldId id="379" r:id="rId53"/>
    <p:sldId id="380" r:id="rId54"/>
    <p:sldId id="382"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025CD-5CB4-462D-8406-144C0B3694A6}" v="4" dt="2021-06-20T16:21:42.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D28025CD-5CB4-462D-8406-144C0B3694A6}"/>
    <pc:docChg chg="undo custSel addSld delSld modSld">
      <pc:chgData name="david rose" userId="08b2bfe6718b8631" providerId="LiveId" clId="{D28025CD-5CB4-462D-8406-144C0B3694A6}" dt="2021-06-20T16:21:50.200" v="9" actId="47"/>
      <pc:docMkLst>
        <pc:docMk/>
      </pc:docMkLst>
      <pc:sldChg chg="del">
        <pc:chgData name="david rose" userId="08b2bfe6718b8631" providerId="LiveId" clId="{D28025CD-5CB4-462D-8406-144C0B3694A6}" dt="2021-06-20T15:37:13.044" v="2" actId="2696"/>
        <pc:sldMkLst>
          <pc:docMk/>
          <pc:sldMk cId="194399755" sldId="283"/>
        </pc:sldMkLst>
      </pc:sldChg>
      <pc:sldChg chg="add">
        <pc:chgData name="david rose" userId="08b2bfe6718b8631" providerId="LiveId" clId="{D28025CD-5CB4-462D-8406-144C0B3694A6}" dt="2021-06-20T15:37:31.048" v="3"/>
        <pc:sldMkLst>
          <pc:docMk/>
          <pc:sldMk cId="2131448336" sldId="283"/>
        </pc:sldMkLst>
      </pc:sldChg>
      <pc:sldChg chg="add del">
        <pc:chgData name="david rose" userId="08b2bfe6718b8631" providerId="LiveId" clId="{D28025CD-5CB4-462D-8406-144C0B3694A6}" dt="2021-06-20T15:36:00.545" v="1" actId="2696"/>
        <pc:sldMkLst>
          <pc:docMk/>
          <pc:sldMk cId="573907759" sldId="284"/>
        </pc:sldMkLst>
      </pc:sldChg>
      <pc:sldChg chg="del">
        <pc:chgData name="david rose" userId="08b2bfe6718b8631" providerId="LiveId" clId="{D28025CD-5CB4-462D-8406-144C0B3694A6}" dt="2021-06-20T15:37:13.044" v="2" actId="2696"/>
        <pc:sldMkLst>
          <pc:docMk/>
          <pc:sldMk cId="823429351" sldId="373"/>
        </pc:sldMkLst>
      </pc:sldChg>
      <pc:sldChg chg="add">
        <pc:chgData name="david rose" userId="08b2bfe6718b8631" providerId="LiveId" clId="{D28025CD-5CB4-462D-8406-144C0B3694A6}" dt="2021-06-20T15:37:31.048" v="3"/>
        <pc:sldMkLst>
          <pc:docMk/>
          <pc:sldMk cId="1782530038" sldId="373"/>
        </pc:sldMkLst>
      </pc:sldChg>
      <pc:sldChg chg="add del">
        <pc:chgData name="david rose" userId="08b2bfe6718b8631" providerId="LiveId" clId="{D28025CD-5CB4-462D-8406-144C0B3694A6}" dt="2021-06-20T15:36:00.545" v="1" actId="2696"/>
        <pc:sldMkLst>
          <pc:docMk/>
          <pc:sldMk cId="1367531889" sldId="375"/>
        </pc:sldMkLst>
      </pc:sldChg>
      <pc:sldChg chg="add del">
        <pc:chgData name="david rose" userId="08b2bfe6718b8631" providerId="LiveId" clId="{D28025CD-5CB4-462D-8406-144C0B3694A6}" dt="2021-06-20T15:36:00.545" v="1" actId="2696"/>
        <pc:sldMkLst>
          <pc:docMk/>
          <pc:sldMk cId="4000824174" sldId="376"/>
        </pc:sldMkLst>
      </pc:sldChg>
      <pc:sldChg chg="add del">
        <pc:chgData name="david rose" userId="08b2bfe6718b8631" providerId="LiveId" clId="{D28025CD-5CB4-462D-8406-144C0B3694A6}" dt="2021-06-20T15:36:00.545" v="1" actId="2696"/>
        <pc:sldMkLst>
          <pc:docMk/>
          <pc:sldMk cId="4181475411" sldId="378"/>
        </pc:sldMkLst>
      </pc:sldChg>
      <pc:sldChg chg="add del">
        <pc:chgData name="david rose" userId="08b2bfe6718b8631" providerId="LiveId" clId="{D28025CD-5CB4-462D-8406-144C0B3694A6}" dt="2021-06-20T15:36:00.545" v="1" actId="2696"/>
        <pc:sldMkLst>
          <pc:docMk/>
          <pc:sldMk cId="400837912" sldId="393"/>
        </pc:sldMkLst>
      </pc:sldChg>
      <pc:sldChg chg="add">
        <pc:chgData name="david rose" userId="08b2bfe6718b8631" providerId="LiveId" clId="{D28025CD-5CB4-462D-8406-144C0B3694A6}" dt="2021-06-20T15:37:31.048" v="3"/>
        <pc:sldMkLst>
          <pc:docMk/>
          <pc:sldMk cId="409192908" sldId="397"/>
        </pc:sldMkLst>
      </pc:sldChg>
      <pc:sldChg chg="del">
        <pc:chgData name="david rose" userId="08b2bfe6718b8631" providerId="LiveId" clId="{D28025CD-5CB4-462D-8406-144C0B3694A6}" dt="2021-06-20T15:37:13.044" v="2" actId="2696"/>
        <pc:sldMkLst>
          <pc:docMk/>
          <pc:sldMk cId="1189837163" sldId="397"/>
        </pc:sldMkLst>
      </pc:sldChg>
      <pc:sldChg chg="add del">
        <pc:chgData name="david rose" userId="08b2bfe6718b8631" providerId="LiveId" clId="{D28025CD-5CB4-462D-8406-144C0B3694A6}" dt="2021-06-20T16:21:50.200" v="9" actId="47"/>
        <pc:sldMkLst>
          <pc:docMk/>
          <pc:sldMk cId="2886569665" sldId="399"/>
        </pc:sldMkLst>
      </pc:sldChg>
      <pc:sldChg chg="add del">
        <pc:chgData name="david rose" userId="08b2bfe6718b8631" providerId="LiveId" clId="{D28025CD-5CB4-462D-8406-144C0B3694A6}" dt="2021-06-20T16:21:50.200" v="9" actId="47"/>
        <pc:sldMkLst>
          <pc:docMk/>
          <pc:sldMk cId="3806600063" sldId="401"/>
        </pc:sldMkLst>
      </pc:sldChg>
      <pc:sldChg chg="add del">
        <pc:chgData name="david rose" userId="08b2bfe6718b8631" providerId="LiveId" clId="{D28025CD-5CB4-462D-8406-144C0B3694A6}" dt="2021-06-20T16:21:50.200" v="9" actId="47"/>
        <pc:sldMkLst>
          <pc:docMk/>
          <pc:sldMk cId="4061296494" sldId="402"/>
        </pc:sldMkLst>
      </pc:sldChg>
      <pc:sldChg chg="add del">
        <pc:chgData name="david rose" userId="08b2bfe6718b8631" providerId="LiveId" clId="{D28025CD-5CB4-462D-8406-144C0B3694A6}" dt="2021-06-20T16:21:50.200" v="9" actId="47"/>
        <pc:sldMkLst>
          <pc:docMk/>
          <pc:sldMk cId="3045220115" sldId="403"/>
        </pc:sldMkLst>
      </pc:sldChg>
      <pc:sldChg chg="add del">
        <pc:chgData name="david rose" userId="08b2bfe6718b8631" providerId="LiveId" clId="{D28025CD-5CB4-462D-8406-144C0B3694A6}" dt="2021-06-20T16:21:50.200" v="9" actId="47"/>
        <pc:sldMkLst>
          <pc:docMk/>
          <pc:sldMk cId="2185220272" sldId="404"/>
        </pc:sldMkLst>
      </pc:sldChg>
      <pc:sldChg chg="add del">
        <pc:chgData name="david rose" userId="08b2bfe6718b8631" providerId="LiveId" clId="{D28025CD-5CB4-462D-8406-144C0B3694A6}" dt="2021-06-20T16:21:50.200" v="9" actId="47"/>
        <pc:sldMkLst>
          <pc:docMk/>
          <pc:sldMk cId="4168825330" sldId="405"/>
        </pc:sldMkLst>
      </pc:sldChg>
      <pc:sldChg chg="add del">
        <pc:chgData name="david rose" userId="08b2bfe6718b8631" providerId="LiveId" clId="{D28025CD-5CB4-462D-8406-144C0B3694A6}" dt="2021-06-20T16:21:50.200" v="9" actId="47"/>
        <pc:sldMkLst>
          <pc:docMk/>
          <pc:sldMk cId="2524846691" sldId="408"/>
        </pc:sldMkLst>
      </pc:sldChg>
      <pc:sldChg chg="add del">
        <pc:chgData name="david rose" userId="08b2bfe6718b8631" providerId="LiveId" clId="{D28025CD-5CB4-462D-8406-144C0B3694A6}" dt="2021-06-20T16:21:50.200" v="9" actId="47"/>
        <pc:sldMkLst>
          <pc:docMk/>
          <pc:sldMk cId="2615000832" sldId="415"/>
        </pc:sldMkLst>
      </pc:sldChg>
      <pc:sldChg chg="add del">
        <pc:chgData name="david rose" userId="08b2bfe6718b8631" providerId="LiveId" clId="{D28025CD-5CB4-462D-8406-144C0B3694A6}" dt="2021-06-20T16:21:50.200" v="9" actId="47"/>
        <pc:sldMkLst>
          <pc:docMk/>
          <pc:sldMk cId="2137528194" sldId="416"/>
        </pc:sldMkLst>
      </pc:sldChg>
      <pc:sldChg chg="del">
        <pc:chgData name="david rose" userId="08b2bfe6718b8631" providerId="LiveId" clId="{D28025CD-5CB4-462D-8406-144C0B3694A6}" dt="2021-06-20T15:37:58.663" v="4" actId="2696"/>
        <pc:sldMkLst>
          <pc:docMk/>
          <pc:sldMk cId="2450297466" sldId="417"/>
        </pc:sldMkLst>
      </pc:sldChg>
      <pc:sldChg chg="add">
        <pc:chgData name="david rose" userId="08b2bfe6718b8631" providerId="LiveId" clId="{D28025CD-5CB4-462D-8406-144C0B3694A6}" dt="2021-06-20T15:38:04.474" v="5"/>
        <pc:sldMkLst>
          <pc:docMk/>
          <pc:sldMk cId="2747596176" sldId="417"/>
        </pc:sldMkLst>
      </pc:sldChg>
      <pc:sldChg chg="del">
        <pc:chgData name="david rose" userId="08b2bfe6718b8631" providerId="LiveId" clId="{D28025CD-5CB4-462D-8406-144C0B3694A6}" dt="2021-06-20T15:37:58.663" v="4" actId="2696"/>
        <pc:sldMkLst>
          <pc:docMk/>
          <pc:sldMk cId="596862934" sldId="418"/>
        </pc:sldMkLst>
      </pc:sldChg>
      <pc:sldChg chg="add">
        <pc:chgData name="david rose" userId="08b2bfe6718b8631" providerId="LiveId" clId="{D28025CD-5CB4-462D-8406-144C0B3694A6}" dt="2021-06-20T15:38:04.474" v="5"/>
        <pc:sldMkLst>
          <pc:docMk/>
          <pc:sldMk cId="3810553136" sldId="418"/>
        </pc:sldMkLst>
      </pc:sldChg>
      <pc:sldChg chg="add">
        <pc:chgData name="david rose" userId="08b2bfe6718b8631" providerId="LiveId" clId="{D28025CD-5CB4-462D-8406-144C0B3694A6}" dt="2021-06-20T15:38:04.474" v="5"/>
        <pc:sldMkLst>
          <pc:docMk/>
          <pc:sldMk cId="1915079287" sldId="421"/>
        </pc:sldMkLst>
      </pc:sldChg>
      <pc:sldChg chg="del">
        <pc:chgData name="david rose" userId="08b2bfe6718b8631" providerId="LiveId" clId="{D28025CD-5CB4-462D-8406-144C0B3694A6}" dt="2021-06-20T15:37:58.663" v="4" actId="2696"/>
        <pc:sldMkLst>
          <pc:docMk/>
          <pc:sldMk cId="2391102737" sldId="421"/>
        </pc:sldMkLst>
      </pc:sldChg>
      <pc:sldChg chg="add">
        <pc:chgData name="david rose" userId="08b2bfe6718b8631" providerId="LiveId" clId="{D28025CD-5CB4-462D-8406-144C0B3694A6}" dt="2021-06-20T15:37:31.048" v="3"/>
        <pc:sldMkLst>
          <pc:docMk/>
          <pc:sldMk cId="365304930" sldId="425"/>
        </pc:sldMkLst>
      </pc:sldChg>
      <pc:sldChg chg="del">
        <pc:chgData name="david rose" userId="08b2bfe6718b8631" providerId="LiveId" clId="{D28025CD-5CB4-462D-8406-144C0B3694A6}" dt="2021-06-20T15:37:13.044" v="2" actId="2696"/>
        <pc:sldMkLst>
          <pc:docMk/>
          <pc:sldMk cId="3752462242" sldId="425"/>
        </pc:sldMkLst>
      </pc:sldChg>
      <pc:sldChg chg="del">
        <pc:chgData name="david rose" userId="08b2bfe6718b8631" providerId="LiveId" clId="{D28025CD-5CB4-462D-8406-144C0B3694A6}" dt="2021-06-20T15:37:13.044" v="2" actId="2696"/>
        <pc:sldMkLst>
          <pc:docMk/>
          <pc:sldMk cId="976315878" sldId="426"/>
        </pc:sldMkLst>
      </pc:sldChg>
      <pc:sldChg chg="add">
        <pc:chgData name="david rose" userId="08b2bfe6718b8631" providerId="LiveId" clId="{D28025CD-5CB4-462D-8406-144C0B3694A6}" dt="2021-06-20T15:37:31.048" v="3"/>
        <pc:sldMkLst>
          <pc:docMk/>
          <pc:sldMk cId="2398061030" sldId="426"/>
        </pc:sldMkLst>
      </pc:sldChg>
      <pc:sldChg chg="del">
        <pc:chgData name="david rose" userId="08b2bfe6718b8631" providerId="LiveId" clId="{D28025CD-5CB4-462D-8406-144C0B3694A6}" dt="2021-06-20T15:37:58.663" v="4" actId="2696"/>
        <pc:sldMkLst>
          <pc:docMk/>
          <pc:sldMk cId="2719956259" sldId="429"/>
        </pc:sldMkLst>
      </pc:sldChg>
      <pc:sldChg chg="add">
        <pc:chgData name="david rose" userId="08b2bfe6718b8631" providerId="LiveId" clId="{D28025CD-5CB4-462D-8406-144C0B3694A6}" dt="2021-06-20T15:38:04.474" v="5"/>
        <pc:sldMkLst>
          <pc:docMk/>
          <pc:sldMk cId="4015015634" sldId="429"/>
        </pc:sldMkLst>
      </pc:sldChg>
      <pc:sldChg chg="add">
        <pc:chgData name="david rose" userId="08b2bfe6718b8631" providerId="LiveId" clId="{D28025CD-5CB4-462D-8406-144C0B3694A6}" dt="2021-06-20T15:38:04.474" v="5"/>
        <pc:sldMkLst>
          <pc:docMk/>
          <pc:sldMk cId="1199698741" sldId="430"/>
        </pc:sldMkLst>
      </pc:sldChg>
      <pc:sldChg chg="del">
        <pc:chgData name="david rose" userId="08b2bfe6718b8631" providerId="LiveId" clId="{D28025CD-5CB4-462D-8406-144C0B3694A6}" dt="2021-06-20T15:37:58.663" v="4" actId="2696"/>
        <pc:sldMkLst>
          <pc:docMk/>
          <pc:sldMk cId="3928236880" sldId="43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8702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233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2122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32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660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9359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10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6626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620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940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03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9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zulu.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a:t>
            </a:r>
            <a:r>
              <a:rPr kumimoji="0" lang="en" sz="1400" b="0" i="0" u="none" strike="noStrike" kern="0" cap="none" spc="0" normalizeH="0" baseline="0" noProof="0">
                <a:ln>
                  <a:noFill/>
                </a:ln>
                <a:solidFill>
                  <a:srgbClr val="000000"/>
                </a:solidFill>
                <a:effectLst/>
                <a:uLnTx/>
                <a:uFillTx/>
                <a:latin typeface="Arial"/>
                <a:cs typeface="Arial"/>
                <a:sym typeface="Arial"/>
              </a:rPr>
              <a:t>is a </a:t>
            </a:r>
            <a:r>
              <a:rPr lang="en"/>
              <a:t>mupa</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gerp. </a:t>
            </a:r>
            <a:endParaRPr dirty="0"/>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abdy.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78253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21314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653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23980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919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 dirty="0"/>
              <a:t>wub</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edo. </a:t>
            </a:r>
            <a:endParaRPr dirty="0"/>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74759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38105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40150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1199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91507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bipo. </a:t>
            </a:r>
            <a:endParaRPr dirty="0"/>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627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hudi. </a:t>
            </a:r>
            <a:endParaRPr dirty="0"/>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562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7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224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431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2263</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10</cp:revision>
  <dcterms:modified xsi:type="dcterms:W3CDTF">2021-06-20T16:21:51Z</dcterms:modified>
</cp:coreProperties>
</file>